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3" r:id="rId2"/>
    <p:sldId id="274" r:id="rId3"/>
    <p:sldId id="275" r:id="rId4"/>
    <p:sldId id="276" r:id="rId5"/>
    <p:sldId id="278" r:id="rId6"/>
    <p:sldId id="279" r:id="rId7"/>
    <p:sldId id="288" r:id="rId8"/>
    <p:sldId id="280" r:id="rId9"/>
    <p:sldId id="281" r:id="rId10"/>
    <p:sldId id="282" r:id="rId11"/>
    <p:sldId id="283" r:id="rId12"/>
    <p:sldId id="284" r:id="rId13"/>
    <p:sldId id="28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85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</p14:sldIdLst>
        </p14:section>
        <p14:section name="Commands, Comments, Teamwork, Selection Pane, Sign In" id="{B9B51309-D148-4332-87C2-07BE32FBCA3B}">
          <p14:sldIdLst>
            <p14:sldId id="274"/>
            <p14:sldId id="275"/>
            <p14:sldId id="276"/>
            <p14:sldId id="278"/>
            <p14:sldId id="279"/>
            <p14:sldId id="288"/>
            <p14:sldId id="280"/>
            <p14:sldId id="281"/>
            <p14:sldId id="282"/>
            <p14:sldId id="283"/>
            <p14:sldId id="284"/>
            <p14:sldId id="286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85"/>
            <p14:sldId id="287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94274" autoAdjust="0"/>
  </p:normalViewPr>
  <p:slideViewPr>
    <p:cSldViewPr snapToGrid="0">
      <p:cViewPr varScale="1">
        <p:scale>
          <a:sx n="146" d="100"/>
          <a:sy n="146" d="100"/>
        </p:scale>
        <p:origin x="3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8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4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2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5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9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6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31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1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9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25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9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9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4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0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4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1305" y="1164325"/>
            <a:ext cx="10736682" cy="2389365"/>
          </a:xfrm>
        </p:spPr>
        <p:txBody>
          <a:bodyPr>
            <a:normAutofit/>
          </a:bodyPr>
          <a:lstStyle/>
          <a:p>
            <a:r>
              <a:rPr lang="en-US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Najczęstsze</a:t>
            </a:r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problemy</a:t>
            </a:r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11305" y="3101945"/>
            <a:ext cx="9582736" cy="1133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Marcin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Godlewski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8BF47-80A7-FF44-AA7E-0CC13226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12" y="4516020"/>
            <a:ext cx="3390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C2ABDC-9694-B743-9225-06A7EE0F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72" y="1535068"/>
            <a:ext cx="6527800" cy="504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duża suma 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dobrego </a:t>
            </a:r>
            <a:r>
              <a:rPr lang="pl-PL" sz="2000" dirty="0" err="1"/>
              <a:t>excela</a:t>
            </a:r>
            <a:endParaRPr lang="pl-PL" sz="2000" dirty="0"/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fachowej wiedzy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0958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duża suma 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dobrego </a:t>
            </a:r>
            <a:r>
              <a:rPr lang="pl-PL" sz="2000" dirty="0" err="1"/>
              <a:t>excela</a:t>
            </a:r>
            <a:endParaRPr lang="pl-PL" sz="2000" dirty="0"/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fachowej wiedzy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odpowiedniego zespołu/doradców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FE422-F4F1-DF4C-A69C-49AA266B1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04" y="2072640"/>
            <a:ext cx="5736770" cy="382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66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9F0B7-393F-DA42-B1DB-126B1413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12" y="2229394"/>
            <a:ext cx="5586684" cy="372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duża suma 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dobrego </a:t>
            </a:r>
            <a:r>
              <a:rPr lang="pl-PL" sz="2000" dirty="0" err="1"/>
              <a:t>excela</a:t>
            </a:r>
            <a:r>
              <a:rPr lang="pl-PL" sz="20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fachowej wiedzy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odpowiedniego zespołu/doradców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realnych dat - spieszą się,</a:t>
            </a:r>
            <a:br>
              <a:rPr lang="pl-PL" sz="2000" dirty="0"/>
            </a:br>
            <a:r>
              <a:rPr lang="pl-PL" sz="2000" dirty="0"/>
              <a:t>a nie są odpowiednio przygotowani!</a:t>
            </a:r>
          </a:p>
        </p:txBody>
      </p:sp>
    </p:spTree>
    <p:extLst>
      <p:ext uri="{BB962C8B-B14F-4D97-AF65-F5344CB8AC3E}">
        <p14:creationId xmlns:p14="http://schemas.microsoft.com/office/powerpoint/2010/main" val="254577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duża suma 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dobrego </a:t>
            </a:r>
            <a:r>
              <a:rPr lang="pl-PL" sz="2000" dirty="0" err="1"/>
              <a:t>excela</a:t>
            </a:r>
            <a:r>
              <a:rPr lang="pl-PL" sz="2000" dirty="0"/>
              <a:t> / brak dobrego rozpoznania na rynku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fachowej wiedzy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odpowiedniego zespołu/doradców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realnych dat - spieszą się a nie są odpowiednio przygotowani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odpowiednich systemów i regulacji prawnych (przyjmowanie środków/KYC itp.)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282E6-C944-744A-8C90-CD9A6ED2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84" y="1617617"/>
            <a:ext cx="3217817" cy="32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7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98631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endParaRPr lang="pl-P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900DA-5385-3546-A51B-7BC797808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17" y="1598631"/>
            <a:ext cx="5628834" cy="46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0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98631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dobrej komunikacji ze społecznością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61171-D535-944E-8AA5-0FC2D012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7" y="1985463"/>
            <a:ext cx="5503652" cy="3646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0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3" y="1598631"/>
            <a:ext cx="8792115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dobrej komunikacji ze społecznością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dobrego wyjaśnienia projektu </a:t>
            </a:r>
            <a:br>
              <a:rPr lang="pl-PL" sz="2000" dirty="0"/>
            </a:br>
            <a:r>
              <a:rPr lang="pl-PL" sz="2000" dirty="0"/>
              <a:t>– jego założeń (jak zmienia świat)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72EAA-54C3-8C40-B384-79BDE813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11" y="2085689"/>
            <a:ext cx="5344886" cy="3206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10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98631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dobrej komunikacji ze społecznością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dobrego wyjaśnienia projektu – jego założeń</a:t>
            </a:r>
            <a:br>
              <a:rPr lang="pl-PL" sz="2000" dirty="0"/>
            </a:br>
            <a:r>
              <a:rPr lang="pl-PL" sz="2000" dirty="0"/>
              <a:t>(jak zmienia świat)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Skupienie tylko na sprzedaży - nie na docelowym produkcie/usłudze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32AC1-3FB0-8C48-9BA9-CF30AA150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66" y="2216091"/>
            <a:ext cx="5086840" cy="294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9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98631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dobrej komunikacji ze społecznością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dobrego wyjaśnienia projektu – jego założeń</a:t>
            </a:r>
            <a:br>
              <a:rPr lang="pl-PL" sz="2000" dirty="0"/>
            </a:br>
            <a:r>
              <a:rPr lang="pl-PL" sz="2000" dirty="0"/>
              <a:t>(jak zmienia świat)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Skupienie tylko na sprzedaży - nie na docelowym produkcie/usłudze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Zbyt dużo </a:t>
            </a:r>
            <a:r>
              <a:rPr lang="pl-PL" sz="2000" dirty="0" err="1"/>
              <a:t>tokenów</a:t>
            </a:r>
            <a:r>
              <a:rPr lang="pl-PL" sz="2000" dirty="0"/>
              <a:t> idzie na społeczność, </a:t>
            </a:r>
            <a:r>
              <a:rPr lang="pl-PL" sz="2000" dirty="0" err="1"/>
              <a:t>airdrop</a:t>
            </a:r>
            <a:r>
              <a:rPr lang="pl-PL" sz="2000" dirty="0"/>
              <a:t> itp.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56244-A51A-1144-BFF6-E41CD249A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89" y="1933289"/>
            <a:ext cx="4040777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98631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dobrej komunikacji ze społecznością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dobrego wyjaśnienia projektu – jego założeń</a:t>
            </a:r>
            <a:br>
              <a:rPr lang="pl-PL" sz="2000" dirty="0"/>
            </a:br>
            <a:r>
              <a:rPr lang="pl-PL" sz="2000" dirty="0"/>
              <a:t>(jak zmienia świat)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Skupienie tylko na sprzedaży - nie na docelowym produkcie/usłudze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Zbyt dużo </a:t>
            </a:r>
            <a:r>
              <a:rPr lang="pl-PL" sz="2000" dirty="0" err="1"/>
              <a:t>tokenów</a:t>
            </a:r>
            <a:r>
              <a:rPr lang="pl-PL" sz="2000" dirty="0"/>
              <a:t> idzie na społeczność, </a:t>
            </a:r>
            <a:r>
              <a:rPr lang="pl-PL" sz="2000" dirty="0" err="1"/>
              <a:t>airdrop</a:t>
            </a:r>
            <a:r>
              <a:rPr lang="pl-PL" sz="2000" dirty="0"/>
              <a:t> itp.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Marnowanie pieniędzy np. konferencje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9BD6-147A-0A4A-AC3F-4F276B610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62" y="2133601"/>
            <a:ext cx="4731412" cy="307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03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 jakich pieniądzach mówimy?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05C3D-ABD9-6249-8798-EE198E95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43" y="1526582"/>
            <a:ext cx="8701548" cy="50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98631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dobrej komunikacji ze społecznością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Brak dobrego wyjaśnienia projektu – jego założeń</a:t>
            </a:r>
            <a:br>
              <a:rPr lang="pl-PL" sz="2000" dirty="0"/>
            </a:br>
            <a:r>
              <a:rPr lang="pl-PL" sz="2000" dirty="0"/>
              <a:t>(jak zmienia świat)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Skupienie tylko na sprzedaży - nie na docelowym produkcie/usłudze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Zbyt dużo </a:t>
            </a:r>
            <a:r>
              <a:rPr lang="pl-PL" sz="2000" dirty="0" err="1"/>
              <a:t>tokenów</a:t>
            </a:r>
            <a:r>
              <a:rPr lang="pl-PL" sz="2000" dirty="0"/>
              <a:t> idzie na społeczność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Nie wykorzystanie eventów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l-PL" sz="2000" dirty="0"/>
              <a:t>Zbyt rozbudowany </a:t>
            </a:r>
            <a:r>
              <a:rPr lang="pl-PL" sz="2000" dirty="0" err="1"/>
              <a:t>whitepaper</a:t>
            </a:r>
            <a:endParaRPr lang="pl-P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9CF7C-1036-894A-93FD-BF4655B2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08" y="2029098"/>
            <a:ext cx="4813580" cy="3750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3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Gdybym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miał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wybrać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07637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zapieprzania – </a:t>
            </a:r>
            <a:r>
              <a:rPr lang="pl-PL" sz="2000" dirty="0" err="1"/>
              <a:t>hustle</a:t>
            </a:r>
            <a:r>
              <a:rPr lang="pl-PL" sz="2000" dirty="0"/>
              <a:t> </a:t>
            </a:r>
            <a:r>
              <a:rPr lang="pl-PL" sz="2000" dirty="0" err="1"/>
              <a:t>mode</a:t>
            </a:r>
            <a:r>
              <a:rPr lang="pl-PL" sz="2000" dirty="0"/>
              <a:t> ON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dobrej komunikacji ze społecznością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rozbudowany </a:t>
            </a:r>
            <a:r>
              <a:rPr lang="pl-PL" sz="2000" dirty="0" err="1"/>
              <a:t>whitepaper</a:t>
            </a:r>
            <a:endParaRPr lang="pl-PL" sz="2000" dirty="0"/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dobrego </a:t>
            </a:r>
            <a:r>
              <a:rPr lang="pl-PL" sz="2000" dirty="0" err="1"/>
              <a:t>exela</a:t>
            </a:r>
            <a:r>
              <a:rPr lang="pl-PL" sz="2000" dirty="0"/>
              <a:t> / brak dobrego rozpoznania na rynku</a:t>
            </a:r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4741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możemy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pomóc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45869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Kanga.Exchange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możemy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pomóc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kilku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płaszczyznach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Weryfikacja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pomysłu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biznesu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Platforma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zakupu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sprzedaży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tokenów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stworzymy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token)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Wykonamy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KYC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Ciebie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Niskie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koszty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przystąpienie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05C3D-ABD9-6249-8798-EE198E95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82" y="2212259"/>
            <a:ext cx="5363423" cy="25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59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Kanga.Exchange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2083783"/>
            <a:ext cx="4822972" cy="4181048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Marcin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Godlewski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www.Kanga.Exchange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Tel. 66 80 397 80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mgodlewski@kanga.exchange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05C3D-ABD9-6249-8798-EE198E95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82" y="2197510"/>
            <a:ext cx="5363423" cy="25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7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Ile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zebrało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4452966" cy="4181048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 2017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roku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ICO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zebrały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5.4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miliarda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dolarów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pierwszych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miesiącach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roku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6.3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miliarda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dolarów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będzie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koniec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roku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05C3D-ABD9-6249-8798-EE198E95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15" y="1877305"/>
            <a:ext cx="6536560" cy="36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9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3" y="1877305"/>
            <a:ext cx="10987799" cy="4181048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SZACUNKOWO DO KOŃCA 2018 ROKU: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MILIARDA DOLARÓW!</a:t>
            </a:r>
          </a:p>
        </p:txBody>
      </p:sp>
    </p:spTree>
    <p:extLst>
      <p:ext uri="{BB962C8B-B14F-4D97-AF65-F5344CB8AC3E}">
        <p14:creationId xmlns:p14="http://schemas.microsoft.com/office/powerpoint/2010/main" val="412895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ICO?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764" y="2129853"/>
            <a:ext cx="6449509" cy="418104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Najwyższy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zrealizowany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project w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Polce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$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mln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- Golem (w 30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minut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świecie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- $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850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mln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- Telegram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05C3D-ABD9-6249-8798-EE198E95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27" y="1877305"/>
            <a:ext cx="4370489" cy="36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3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5D81FFD-3621-304D-823D-43CB4D9B2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1708"/>
            <a:ext cx="12521381" cy="860845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B4805BD-2126-E144-B888-F7F43BF4B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323" y="942823"/>
            <a:ext cx="5400367" cy="4351338"/>
          </a:xfrm>
        </p:spPr>
        <p:txBody>
          <a:bodyPr>
            <a:normAutofit fontScale="92500"/>
          </a:bodyPr>
          <a:lstStyle/>
          <a:p>
            <a:r>
              <a:rPr lang="pl-PL" sz="6600" b="1" dirty="0">
                <a:solidFill>
                  <a:schemeClr val="bg1"/>
                </a:solidFill>
              </a:rPr>
              <a:t>BŁEDY JAKIE POPEŁNIAJĄ ICO!</a:t>
            </a:r>
          </a:p>
        </p:txBody>
      </p:sp>
    </p:spTree>
    <p:extLst>
      <p:ext uri="{BB962C8B-B14F-4D97-AF65-F5344CB8AC3E}">
        <p14:creationId xmlns:p14="http://schemas.microsoft.com/office/powerpoint/2010/main" val="91802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7E27A-4478-7B48-988B-550A5C50B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61" y="1490334"/>
            <a:ext cx="4584882" cy="53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duża suma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6A691-FE02-3F43-802F-1B9EF2BF6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88" y="1703134"/>
            <a:ext cx="7233412" cy="39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Błędy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jakie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popełniają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877305"/>
            <a:ext cx="8244598" cy="418104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MVP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Zbyt duża suma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 dobrego </a:t>
            </a:r>
            <a:r>
              <a:rPr lang="pl-PL" sz="2000" dirty="0" err="1"/>
              <a:t>excela</a:t>
            </a:r>
            <a:r>
              <a:rPr lang="pl-PL" sz="2000" dirty="0"/>
              <a:t> /</a:t>
            </a:r>
            <a:br>
              <a:rPr lang="pl-PL" sz="2000" dirty="0"/>
            </a:br>
            <a:r>
              <a:rPr lang="pl-PL" sz="2000" dirty="0"/>
              <a:t>brak dobrego rozpoznania na rynku</a:t>
            </a:r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B85C9-FC84-5F49-81BB-7DD868A29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877305"/>
            <a:ext cx="5725125" cy="379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388775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PPT2016-TakeATourTemplate-Revised2018Feb.potx" id="{F31BF39D-3D32-47FC-BFF2-1B27195AA4EF}" vid="{4B0EA534-3CB1-4DB9-8EE1-8E35FBC6C0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394</Words>
  <Application>Microsoft Macintosh PowerPoint</Application>
  <PresentationFormat>Widescreen</PresentationFormat>
  <Paragraphs>124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WelcomeDoc</vt:lpstr>
      <vt:lpstr>Najczęstsze błędy i problemy ICO</vt:lpstr>
      <vt:lpstr>O jakich pieniądzach mówimy?</vt:lpstr>
      <vt:lpstr>Ile zebrało ICO?</vt:lpstr>
      <vt:lpstr>PowerPoint Presentation</vt:lpstr>
      <vt:lpstr>ICO?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Błędy jakie popełniają ICO</vt:lpstr>
      <vt:lpstr>Gdybym miał wybrać </vt:lpstr>
      <vt:lpstr>Jak możemy pomóc?</vt:lpstr>
      <vt:lpstr>Kanga.Exchange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 - czyli jak wykorzystać nowoczesny crowdfunding w aktualnych czasach</dc:title>
  <dc:subject/>
  <dc:creator>Marcin Godlewski</dc:creator>
  <cp:keywords/>
  <dc:description/>
  <cp:lastModifiedBy>Marcin Godlewski</cp:lastModifiedBy>
  <cp:revision>26</cp:revision>
  <dcterms:created xsi:type="dcterms:W3CDTF">2018-10-19T07:14:33Z</dcterms:created>
  <dcterms:modified xsi:type="dcterms:W3CDTF">2018-10-25T12:01:05Z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